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MULTIPROCESAMIENTO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pic>
        <p:nvPicPr>
          <p:cNvPr id="1026" name="Picture 2" descr="Importar datos en Python de diferentes formas - sitiobigdata.com">
            <a:extLst>
              <a:ext uri="{FF2B5EF4-FFF2-40B4-BE49-F238E27FC236}">
                <a16:creationId xmlns:a16="http://schemas.microsoft.com/office/drawing/2014/main" id="{B18203CE-660E-4BCB-9729-1C26B044D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719" y="2583811"/>
            <a:ext cx="1992952" cy="1992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35B66D-601A-45F2-9F29-307EA74D23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6816" y="2358232"/>
            <a:ext cx="3686175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AFEB513E-86A3-4685-9F09-48658DE2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370" y="481013"/>
            <a:ext cx="4823101" cy="257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for post">
            <a:extLst>
              <a:ext uri="{FF2B5EF4-FFF2-40B4-BE49-F238E27FC236}">
                <a16:creationId xmlns:a16="http://schemas.microsoft.com/office/drawing/2014/main" id="{908653CF-1F3B-4FBC-9094-D8ECE9625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370" y="3429000"/>
            <a:ext cx="4823102" cy="257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7A2554E-409D-4BEE-B419-C3A3ABB060B1}"/>
              </a:ext>
            </a:extLst>
          </p:cNvPr>
          <p:cNvSpPr/>
          <p:nvPr/>
        </p:nvSpPr>
        <p:spPr>
          <a:xfrm>
            <a:off x="1010996" y="2279437"/>
            <a:ext cx="52037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¿Por </a:t>
            </a:r>
            <a:r>
              <a:rPr lang="en-US" sz="5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qué</a:t>
            </a: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Python?</a:t>
            </a:r>
          </a:p>
        </p:txBody>
      </p:sp>
    </p:spTree>
    <p:extLst>
      <p:ext uri="{BB962C8B-B14F-4D97-AF65-F5344CB8AC3E}">
        <p14:creationId xmlns:p14="http://schemas.microsoft.com/office/powerpoint/2010/main" val="279390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5BBBC2-E500-40A3-B147-CA0CD93FFBCB}"/>
              </a:ext>
            </a:extLst>
          </p:cNvPr>
          <p:cNvSpPr/>
          <p:nvPr/>
        </p:nvSpPr>
        <p:spPr>
          <a:xfrm>
            <a:off x="1081657" y="64744"/>
            <a:ext cx="10028686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Restricciones</a:t>
            </a:r>
            <a:r>
              <a:rPr lang="en-US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para </a:t>
            </a:r>
            <a:r>
              <a:rPr lang="en-US" sz="4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usar</a:t>
            </a:r>
            <a:r>
              <a:rPr lang="en-US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en-US" sz="4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multiprocesamiento</a:t>
            </a:r>
            <a:endParaRPr lang="en-US" sz="4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074" name="Picture 2" descr="7 razones para programar en Python – Bejob">
            <a:extLst>
              <a:ext uri="{FF2B5EF4-FFF2-40B4-BE49-F238E27FC236}">
                <a16:creationId xmlns:a16="http://schemas.microsoft.com/office/drawing/2014/main" id="{1528DE10-1ED0-4E3B-A071-6598B33E1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851" y="2407143"/>
            <a:ext cx="5034297" cy="2776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656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15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Trebuchet MS</vt:lpstr>
      <vt:lpstr>Tw Cen MT</vt:lpstr>
      <vt:lpstr>Circuit</vt:lpstr>
      <vt:lpstr>MULTIPROCESAMIENTO</vt:lpstr>
      <vt:lpstr>Title Lorem Ipsum dolor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2020-10-26T01:34:40Z</dcterms:created>
  <dcterms:modified xsi:type="dcterms:W3CDTF">2020-10-26T02:37:16Z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